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7" r:id="rId5"/>
    <p:sldId id="264" r:id="rId6"/>
    <p:sldId id="266" r:id="rId7"/>
    <p:sldId id="259" r:id="rId8"/>
    <p:sldId id="265" r:id="rId9"/>
    <p:sldId id="262" r:id="rId10"/>
    <p:sldId id="260" r:id="rId11"/>
    <p:sldId id="261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EBF0"/>
    <a:srgbClr val="90E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62A2-8446-48E5-8496-A12997C5A82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11B9-437D-48D0-8232-5CFD47A0A2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53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62A2-8446-48E5-8496-A12997C5A82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11B9-437D-48D0-8232-5CFD47A0A2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13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62A2-8446-48E5-8496-A12997C5A82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11B9-437D-48D0-8232-5CFD47A0A2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70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62A2-8446-48E5-8496-A12997C5A82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11B9-437D-48D0-8232-5CFD47A0A2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36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62A2-8446-48E5-8496-A12997C5A82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11B9-437D-48D0-8232-5CFD47A0A2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6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62A2-8446-48E5-8496-A12997C5A82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11B9-437D-48D0-8232-5CFD47A0A2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2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62A2-8446-48E5-8496-A12997C5A82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11B9-437D-48D0-8232-5CFD47A0A2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4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62A2-8446-48E5-8496-A12997C5A82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11B9-437D-48D0-8232-5CFD47A0A2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22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62A2-8446-48E5-8496-A12997C5A82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11B9-437D-48D0-8232-5CFD47A0A2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00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62A2-8446-48E5-8496-A12997C5A82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11B9-437D-48D0-8232-5CFD47A0A2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05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62A2-8446-48E5-8496-A12997C5A82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11B9-437D-48D0-8232-5CFD47A0A2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30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62A2-8446-48E5-8496-A12997C5A82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411B9-437D-48D0-8232-5CFD47A0A2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99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366" y="476024"/>
            <a:ext cx="8701295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Изменение развивающей предметно-пространственной среды группы на тематической </a:t>
            </a:r>
          </a:p>
          <a:p>
            <a:pPr algn="ctr"/>
            <a:r>
              <a:rPr lang="ru-RU" sz="4800" b="1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неделе «Путешествие на Север».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24127" y="3995262"/>
            <a:ext cx="2355095" cy="2519566"/>
          </a:xfrm>
          <a:prstGeom prst="parallelogram">
            <a:avLst>
              <a:gd name="adj" fmla="val 125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1115616" y="3995262"/>
            <a:ext cx="2016278" cy="2519566"/>
          </a:xfrm>
          <a:prstGeom prst="parallelogram">
            <a:avLst>
              <a:gd name="adj" fmla="val 12632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628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«Академия будущих первоклассников»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84268" y="1514277"/>
            <a:ext cx="3005839" cy="25148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49152" y="1375781"/>
            <a:ext cx="2806333" cy="2592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29785" y="4941168"/>
            <a:ext cx="8318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 папку со схемами для счётных палочек добавлены Северные картинки для построения фигур животных, человека из геометрических фигур и сочинение историй по постройке. Также игра «Математические домики» и «Математические ладошки» для закрепления состава чисел в пределах 10.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930375" y="1774930"/>
            <a:ext cx="3211242" cy="2610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071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0372" y="1142056"/>
            <a:ext cx="3458674" cy="27039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671410" y="1148092"/>
            <a:ext cx="3491880" cy="2618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107837" y="1688300"/>
            <a:ext cx="3072341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51520" y="4376598"/>
            <a:ext cx="84205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 «Академии будущих первоклассников» расположился кроссворд, сменяемый каждую неделю в зависимости от темы, дети учатся проверять и соотносить количество букв с нужным числом клеток; буквенные карточки с названиями животных Севера для составления из кубиков Зайцева; авторская разработка из фетра «Компьютер сказок» для развития воображения, связной речи, формирования умения придумывать сказки. По данной теме и пожеланиям детей появились в наборе животные, жилища, люди Севера, дети самостоятельно добавили сугробы и воду из фетра.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95736" y="332656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</a:rPr>
              <a:t>Пятница</a:t>
            </a:r>
            <a:r>
              <a:rPr lang="ru-RU" b="1" u="sng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694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1757" y="1235661"/>
            <a:ext cx="6140486" cy="40021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55576" y="40466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Еженедельно меняющаяся выставка детского творчества «Наш вернисаж»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537321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Название выставки предлагают дети и раскрашивают по своему усмотрению. Выставка располагается в приёмной группы, где родители могут спокойно увидеть и обсудить всё с ребёнком.</a:t>
            </a:r>
          </a:p>
        </p:txBody>
      </p:sp>
    </p:spTree>
    <p:extLst>
      <p:ext uri="{BB962C8B-B14F-4D97-AF65-F5344CB8AC3E}">
        <p14:creationId xmlns:p14="http://schemas.microsoft.com/office/powerpoint/2010/main" val="78430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3254" y="1714676"/>
            <a:ext cx="3031581" cy="33778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863305" y="1798365"/>
            <a:ext cx="3377830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971600" y="529301"/>
            <a:ext cx="7389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Участок - это тоже развивающее пространство, а каждая прогулка – время на преобразование окружающего мира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530120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На неделе «Путешествие на Север» заготавливали бутылки с цветной водой и рисовали по снегу и пробовали строить жилища из снега.</a:t>
            </a:r>
          </a:p>
        </p:txBody>
      </p:sp>
    </p:spTree>
    <p:extLst>
      <p:ext uri="{BB962C8B-B14F-4D97-AF65-F5344CB8AC3E}">
        <p14:creationId xmlns:p14="http://schemas.microsoft.com/office/powerpoint/2010/main" val="228074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66045" y="1052735"/>
            <a:ext cx="3867894" cy="4526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Итог недели: совместный макет «Север глазами детей»…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6250" y="5579722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5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chemeClr val="accent5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219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67151" y="1601146"/>
            <a:ext cx="3770890" cy="29661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461026" y="1690325"/>
            <a:ext cx="3669409" cy="2889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331640" y="367763"/>
            <a:ext cx="6023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</a:rPr>
              <a:t>Понедельник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Центр активности «Наша Родина»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6075" y="5157192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Добавился светящийся глобус, по которому ребятишки находили местоположение Арктики и Антарктики. Был внесён компас для знакомства действий с ним и применением в жизни практическим способом. Поменялись книги и энциклопедии, соответственно теме недели.</a:t>
            </a:r>
          </a:p>
        </p:txBody>
      </p:sp>
    </p:spTree>
    <p:extLst>
      <p:ext uri="{BB962C8B-B14F-4D97-AF65-F5344CB8AC3E}">
        <p14:creationId xmlns:p14="http://schemas.microsoft.com/office/powerpoint/2010/main" val="263343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82287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Творческий центр «Мастерская трудяжек».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98794" y="1207325"/>
            <a:ext cx="3890321" cy="37251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690461" y="1366323"/>
            <a:ext cx="3890320" cy="3407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81375" y="5157192"/>
            <a:ext cx="76578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 папку с последовательным рисованием, добавлены образы и объекты по теме недели «Путешествие на Север», закреплялась более подходящая для изображения Северного сияния техника рисования «по-мокрому», также добавлены трафареты животных данной природной зоны обитания.</a:t>
            </a:r>
          </a:p>
        </p:txBody>
      </p:sp>
    </p:spTree>
    <p:extLst>
      <p:ext uri="{BB962C8B-B14F-4D97-AF65-F5344CB8AC3E}">
        <p14:creationId xmlns:p14="http://schemas.microsoft.com/office/powerpoint/2010/main" val="323268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122839" y="1854715"/>
            <a:ext cx="2952327" cy="2214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963" y="1321772"/>
            <a:ext cx="2740613" cy="3654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483383" y="1778542"/>
            <a:ext cx="3654149" cy="2740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475656" y="477843"/>
            <a:ext cx="56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</a:rPr>
              <a:t>Вторник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Центр настольно-печатных игр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9592" y="5157192"/>
            <a:ext cx="80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Добавлены три игры: «Океаны и материки», «Кто где живёт», «Что из чего состоит». Происходит закрепление материала в соревновательной игровой форме, расширяются знания познавательного характера, вырабатывается умение радоваться за победу друга и стремление к лидерству.</a:t>
            </a:r>
          </a:p>
        </p:txBody>
      </p:sp>
    </p:spTree>
    <p:extLst>
      <p:ext uri="{BB962C8B-B14F-4D97-AF65-F5344CB8AC3E}">
        <p14:creationId xmlns:p14="http://schemas.microsoft.com/office/powerpoint/2010/main" val="99622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141585" y="1164589"/>
            <a:ext cx="3870237" cy="33435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115015" y="1360184"/>
            <a:ext cx="3777593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220334" y="1824039"/>
            <a:ext cx="2263316" cy="2045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95536" y="4725144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Добавлены втулки от бумажных полотенец, фетр, диски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DVD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, ватные диски, пластилин, цветная бумага, клей для самостоятельного творчества, индивидуальных северных поделок, подзорных труб к сюжетно-ролевой игре. Закрепляются все приёмы лепки, развивается фантазия и воображение, умение работать совместно, помогать товарищу.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61141" y="404664"/>
            <a:ext cx="5981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Творческий центр «Мастерская трудяжек»</a:t>
            </a:r>
          </a:p>
        </p:txBody>
      </p:sp>
    </p:spTree>
    <p:extLst>
      <p:ext uri="{BB962C8B-B14F-4D97-AF65-F5344CB8AC3E}">
        <p14:creationId xmlns:p14="http://schemas.microsoft.com/office/powerpoint/2010/main" val="113003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450" y="433983"/>
            <a:ext cx="3251464" cy="3845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44008" y="401369"/>
            <a:ext cx="3926758" cy="59799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53763" y="4437112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Изготовлены и добавлены атрибуты, животные для с/р игры «Экспедиция-путешествие на Северный полюс». Совместно с детьми построено импровизированное «Иглу». Внесён крупный деревянный конструктор.</a:t>
            </a:r>
          </a:p>
        </p:txBody>
      </p:sp>
    </p:spTree>
    <p:extLst>
      <p:ext uri="{BB962C8B-B14F-4D97-AF65-F5344CB8AC3E}">
        <p14:creationId xmlns:p14="http://schemas.microsoft.com/office/powerpoint/2010/main" val="114929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346657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</a:rPr>
              <a:t>Среда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Центр «Лаборатория чудес»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19005" y="1445633"/>
            <a:ext cx="4064349" cy="3528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608161" y="1695882"/>
            <a:ext cx="4126377" cy="30899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33337" y="5356696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Была внесена схема опыта по выращиванию «Снежного кристалла» и все необходимые предметы и вещества для самостоятельного проведения опыта.</a:t>
            </a:r>
          </a:p>
        </p:txBody>
      </p:sp>
    </p:spTree>
    <p:extLst>
      <p:ext uri="{BB962C8B-B14F-4D97-AF65-F5344CB8AC3E}">
        <p14:creationId xmlns:p14="http://schemas.microsoft.com/office/powerpoint/2010/main" val="21410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56246" y="1681599"/>
            <a:ext cx="3750620" cy="3356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634556" y="1821966"/>
            <a:ext cx="3959255" cy="3076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683568" y="476672"/>
            <a:ext cx="7920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Центр «Конструирования» и «Сюжетно-ролевых игр» тесно связаны между собой.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3" y="5492646"/>
            <a:ext cx="77768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Добавлены конструкторы Лего-техник с пошаговыми инструкциями для сборки техники, которая может работать в условиях крайнего Севера: бульдозер, снегоочиститель, спасательный вертолёт на лыжах, вездеход.</a:t>
            </a:r>
          </a:p>
        </p:txBody>
      </p:sp>
    </p:spTree>
    <p:extLst>
      <p:ext uri="{BB962C8B-B14F-4D97-AF65-F5344CB8AC3E}">
        <p14:creationId xmlns:p14="http://schemas.microsoft.com/office/powerpoint/2010/main" val="278387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976516" y="1438566"/>
            <a:ext cx="3415716" cy="3072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6480" y="1916832"/>
            <a:ext cx="4037070" cy="2765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95536" y="4836716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 этом центре размещаем коллажи детско-родительской домашней работы по теме недели или домашние поделки, по которым дети легко делятся своими знаниями с друзьями. Расширение кругозора и запоминание информации идёт более активными темпами, воспитывается уважение к другим детям группы, повышается уверенность, проявляется индивидуальность.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60648"/>
            <a:ext cx="7344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</a:rPr>
              <a:t>Четверг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 «Академия будущих первоклассников»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5009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588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Анатолий Вишняков</cp:lastModifiedBy>
  <cp:revision>30</cp:revision>
  <dcterms:created xsi:type="dcterms:W3CDTF">2021-02-20T15:12:45Z</dcterms:created>
  <dcterms:modified xsi:type="dcterms:W3CDTF">2021-02-26T09:19:14Z</dcterms:modified>
</cp:coreProperties>
</file>